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3" r:id="rId4"/>
    <p:sldId id="274" r:id="rId5"/>
    <p:sldId id="276" r:id="rId6"/>
    <p:sldId id="275" r:id="rId7"/>
    <p:sldId id="278" r:id="rId8"/>
    <p:sldId id="277" r:id="rId9"/>
    <p:sldId id="281" r:id="rId10"/>
    <p:sldId id="279" r:id="rId11"/>
    <p:sldId id="280" r:id="rId12"/>
    <p:sldId id="259" r:id="rId13"/>
    <p:sldId id="260" r:id="rId14"/>
    <p:sldId id="282" r:id="rId15"/>
    <p:sldId id="283" r:id="rId16"/>
    <p:sldId id="285" r:id="rId17"/>
    <p:sldId id="284" r:id="rId18"/>
    <p:sldId id="261" r:id="rId19"/>
    <p:sldId id="286" r:id="rId20"/>
    <p:sldId id="262"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773" y="21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B5293BF-FE1F-4D92-A9EB-AE4B1849D3A4}" type="datetimeFigureOut">
              <a:rPr lang="en-CA" smtClean="0"/>
              <a:t>21/09/2016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65270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B5293BF-FE1F-4D92-A9EB-AE4B1849D3A4}" type="datetimeFigureOut">
              <a:rPr lang="en-CA" smtClean="0"/>
              <a:t>21/09/2016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27657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B5293BF-FE1F-4D92-A9EB-AE4B1849D3A4}" type="datetimeFigureOut">
              <a:rPr lang="en-CA" smtClean="0"/>
              <a:t>21/09/2016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429064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B5293BF-FE1F-4D92-A9EB-AE4B1849D3A4}" type="datetimeFigureOut">
              <a:rPr lang="en-CA" smtClean="0"/>
              <a:t>21/09/2016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280391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293BF-FE1F-4D92-A9EB-AE4B1849D3A4}" type="datetimeFigureOut">
              <a:rPr lang="en-CA" smtClean="0"/>
              <a:t>21/09/2016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37519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B5293BF-FE1F-4D92-A9EB-AE4B1849D3A4}" type="datetimeFigureOut">
              <a:rPr lang="en-CA" smtClean="0"/>
              <a:t>21/09/2016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140143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B5293BF-FE1F-4D92-A9EB-AE4B1849D3A4}" type="datetimeFigureOut">
              <a:rPr lang="en-CA" smtClean="0"/>
              <a:t>21/09/2016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50999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B5293BF-FE1F-4D92-A9EB-AE4B1849D3A4}" type="datetimeFigureOut">
              <a:rPr lang="en-CA" smtClean="0"/>
              <a:t>21/09/2016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254810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293BF-FE1F-4D92-A9EB-AE4B1849D3A4}" type="datetimeFigureOut">
              <a:rPr lang="en-CA" smtClean="0"/>
              <a:t>21/09/2016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311375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293BF-FE1F-4D92-A9EB-AE4B1849D3A4}" type="datetimeFigureOut">
              <a:rPr lang="en-CA" smtClean="0"/>
              <a:t>21/09/2016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16968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293BF-FE1F-4D92-A9EB-AE4B1849D3A4}" type="datetimeFigureOut">
              <a:rPr lang="en-CA" smtClean="0"/>
              <a:t>21/09/2016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4AC945-AD6D-4763-9360-54070852C973}" type="slidenum">
              <a:rPr lang="en-CA" smtClean="0"/>
              <a:t>‹#›</a:t>
            </a:fld>
            <a:endParaRPr lang="en-CA"/>
          </a:p>
        </p:txBody>
      </p:sp>
    </p:spTree>
    <p:extLst>
      <p:ext uri="{BB962C8B-B14F-4D97-AF65-F5344CB8AC3E}">
        <p14:creationId xmlns:p14="http://schemas.microsoft.com/office/powerpoint/2010/main" val="325586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293BF-FE1F-4D92-A9EB-AE4B1849D3A4}" type="datetimeFigureOut">
              <a:rPr lang="en-CA" smtClean="0"/>
              <a:t>21/09/2016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AC945-AD6D-4763-9360-54070852C973}" type="slidenum">
              <a:rPr lang="en-CA" smtClean="0"/>
              <a:t>‹#›</a:t>
            </a:fld>
            <a:endParaRPr lang="en-CA"/>
          </a:p>
        </p:txBody>
      </p:sp>
    </p:spTree>
    <p:extLst>
      <p:ext uri="{BB962C8B-B14F-4D97-AF65-F5344CB8AC3E}">
        <p14:creationId xmlns:p14="http://schemas.microsoft.com/office/powerpoint/2010/main" val="155084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google.com.ph/imglanding?q=landscape+photography&amp;hl=tl&amp;gbv=2&amp;tbs=isch:1&amp;tbnid=v9soGQPZ6Tp8IM:&amp;imgrefurl=http://johnsmithphotography.net/&amp;imgurl=http://johnsmithphotography.net/images/Large%20File/Rhodo%20Sunrise%20Home.jpg&amp;zoom=1&amp;w=606&amp;h=432&amp;ei=TWrTTKqcKYy6vQPKvoTwBA&amp;iact=hc&amp;oei=LWrTTOq4AcjzcZru5KwF&amp;esq=4&amp;page=4&amp;tbnh=111&amp;tbnw=148&amp;start=66&amp;ndsp=24&amp;ved=1t:429,r:5,s:66&amp;biw=1362&amp;bih=523" TargetMode="External"/><Relationship Id="rId5" Type="http://schemas.openxmlformats.org/officeDocument/2006/relationships/image" Target="../media/image14.jpeg"/><Relationship Id="rId4" Type="http://schemas.openxmlformats.org/officeDocument/2006/relationships/hyperlink" Target="http://www.flickr.com/photos/phoenix828/28132728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86767"/>
            <a:ext cx="7772400" cy="1181993"/>
          </a:xfrm>
        </p:spPr>
        <p:txBody>
          <a:bodyPr/>
          <a:lstStyle/>
          <a:p>
            <a:r>
              <a:rPr lang="en-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Role of Photography in Society</a:t>
            </a:r>
            <a:endPar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72816"/>
            <a:ext cx="2466975" cy="184785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078" y="4308791"/>
            <a:ext cx="1949617" cy="260049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382" y="2060848"/>
            <a:ext cx="2737123" cy="190519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2" descr="http://www.selectism.com/news/wp-content/uploads/2010/12/landscape-photography-05-selecti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509120"/>
            <a:ext cx="2851051" cy="1896982"/>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8" name="Picture 4" descr="Photo: Peary Arctic expedi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10" y="1556792"/>
            <a:ext cx="2063999" cy="275199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9" name="Picture 10" descr="http://graphicdesignjunction.com/wp-content/uploads/2010/06/digital-art/digital-art-photography-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9248" y="4134631"/>
            <a:ext cx="2290200" cy="264596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06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184576"/>
          </a:xfrm>
        </p:spPr>
        <p:txBody>
          <a:bodyPr>
            <a:normAutofit/>
          </a:bodyPr>
          <a:lstStyle/>
          <a:p>
            <a:pPr>
              <a:buFont typeface="+mj-lt"/>
              <a:buAutoNum type="arabicPeriod"/>
            </a:pPr>
            <a:r>
              <a:rPr lang="en-CA" sz="1300" dirty="0"/>
              <a:t>What is the message? </a:t>
            </a:r>
          </a:p>
          <a:p>
            <a:pPr>
              <a:buFont typeface="+mj-lt"/>
              <a:buAutoNum type="arabicPeriod"/>
            </a:pPr>
            <a:endParaRPr lang="en-CA" dirty="0"/>
          </a:p>
          <a:p>
            <a:pPr>
              <a:buFont typeface="+mj-lt"/>
              <a:buAutoNum type="arabicPeriod"/>
            </a:pPr>
            <a:endParaRPr lang="en-CA" dirty="0"/>
          </a:p>
          <a:p>
            <a:pPr>
              <a:buFont typeface="+mj-lt"/>
              <a:buAutoNum type="arabicPeriod"/>
            </a:pPr>
            <a:endParaRPr lang="en-CA" dirty="0"/>
          </a:p>
          <a:p>
            <a:pPr>
              <a:buFont typeface="+mj-lt"/>
              <a:buAutoNum type="arabicPeriod"/>
            </a:pPr>
            <a:endParaRPr lang="en-CA" dirty="0"/>
          </a:p>
          <a:p>
            <a:pPr>
              <a:buFont typeface="+mj-lt"/>
              <a:buAutoNum type="arabicPeriod"/>
            </a:pPr>
            <a:endParaRPr lang="en-CA" dirty="0" smtClean="0"/>
          </a:p>
          <a:p>
            <a:pPr marL="0" indent="0">
              <a:buNone/>
            </a:pPr>
            <a:endParaRPr lang="en-CA" dirty="0"/>
          </a:p>
          <a:p>
            <a:pPr>
              <a:buFont typeface="+mj-lt"/>
              <a:buAutoNum type="arabicPeriod" startAt="2"/>
            </a:pPr>
            <a:r>
              <a:rPr lang="en-CA" sz="1300" dirty="0" smtClean="0"/>
              <a:t>Please </a:t>
            </a:r>
            <a:r>
              <a:rPr lang="en-CA" sz="1300" dirty="0"/>
              <a:t>explain what techniques were used in creating this image so it communicates a specific and recognizable message.</a:t>
            </a:r>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68760"/>
            <a:ext cx="3744416" cy="2962898"/>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634082"/>
          </a:xfrm>
        </p:spPr>
        <p:txBody>
          <a:bodyPr>
            <a:normAutofit fontScale="90000"/>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 Statement</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1719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466728" cy="4997152"/>
          </a:xfrm>
        </p:spPr>
        <p:txBody>
          <a:bodyPr>
            <a:normAutofit/>
          </a:bodyPr>
          <a:lstStyle/>
          <a:p>
            <a:pPr>
              <a:buFont typeface="+mj-lt"/>
              <a:buAutoNum type="arabicPeriod"/>
            </a:pPr>
            <a:r>
              <a:rPr lang="en-CA" sz="1200" dirty="0"/>
              <a:t>What is the message? </a:t>
            </a: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a:p>
          <a:p>
            <a:pPr marL="0" indent="0">
              <a:buNone/>
            </a:pPr>
            <a:endParaRPr lang="en-CA" sz="1200" dirty="0" smtClean="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smtClean="0"/>
          </a:p>
          <a:p>
            <a:pPr>
              <a:buFont typeface="+mj-lt"/>
              <a:buAutoNum type="arabicPeriod" startAt="2"/>
            </a:pPr>
            <a:r>
              <a:rPr lang="en-CA" sz="1200" dirty="0" smtClean="0"/>
              <a:t>Please </a:t>
            </a:r>
            <a:r>
              <a:rPr lang="en-CA" sz="1200" dirty="0"/>
              <a:t>explain what techniques were used in creating this image so it communicates a specific and recognizable message.</a:t>
            </a:r>
          </a:p>
          <a:p>
            <a:endParaRPr lang="en-CA"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556792"/>
            <a:ext cx="4791472" cy="3194315"/>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634082"/>
          </a:xfrm>
        </p:spPr>
        <p:txBody>
          <a:bodyPr>
            <a:normAutofit fontScale="90000"/>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 Statement</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2530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Entertainment</a:t>
            </a:r>
          </a:p>
        </p:txBody>
      </p:sp>
      <p:sp>
        <p:nvSpPr>
          <p:cNvPr id="3" name="Content Placeholder 2"/>
          <p:cNvSpPr>
            <a:spLocks noGrp="1"/>
          </p:cNvSpPr>
          <p:nvPr>
            <p:ph idx="1"/>
          </p:nvPr>
        </p:nvSpPr>
        <p:spPr>
          <a:xfrm>
            <a:off x="467544" y="1124744"/>
            <a:ext cx="8229600" cy="5356076"/>
          </a:xfrm>
        </p:spPr>
        <p:txBody>
          <a:bodyPr>
            <a:normAutofit/>
          </a:bodyPr>
          <a:lstStyle/>
          <a:p>
            <a:r>
              <a:rPr lang="en-CA" sz="1200" dirty="0"/>
              <a:t>Explain how the photos we use </a:t>
            </a:r>
            <a:r>
              <a:rPr lang="en-CA" sz="1200" dirty="0" smtClean="0"/>
              <a:t>within </a:t>
            </a:r>
            <a:r>
              <a:rPr lang="en-CA" sz="1200" dirty="0"/>
              <a:t>and for our entertainment might be used to manipulate our </a:t>
            </a:r>
            <a:r>
              <a:rPr lang="en-CA" sz="1200" dirty="0" smtClean="0"/>
              <a:t>beliefs.</a:t>
            </a:r>
          </a:p>
          <a:p>
            <a:pPr lvl="1"/>
            <a:endParaRPr lang="en-CA" sz="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628800"/>
            <a:ext cx="3600400" cy="4500499"/>
          </a:xfrm>
          <a:prstGeom prst="rect">
            <a:avLst/>
          </a:prstGeom>
        </p:spPr>
      </p:pic>
    </p:spTree>
    <p:extLst>
      <p:ext uri="{BB962C8B-B14F-4D97-AF65-F5344CB8AC3E}">
        <p14:creationId xmlns:p14="http://schemas.microsoft.com/office/powerpoint/2010/main" val="1804556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5078969" cy="836712"/>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Historical Record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708" y="576367"/>
            <a:ext cx="2662003" cy="1961009"/>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708" y="3416513"/>
            <a:ext cx="2857500" cy="340995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831" y="3640398"/>
            <a:ext cx="2352675" cy="156210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221088"/>
            <a:ext cx="3405981" cy="272592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62" y="1556872"/>
            <a:ext cx="3249538" cy="2437154"/>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2486" y="4933873"/>
            <a:ext cx="2737123" cy="190519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1234963"/>
            <a:ext cx="2816119" cy="2405435"/>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5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0"/>
            <a:ext cx="5078969"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Historical Record</a:t>
            </a:r>
            <a:endPar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Content Placeholder 2"/>
          <p:cNvSpPr>
            <a:spLocks noGrp="1"/>
          </p:cNvSpPr>
          <p:nvPr>
            <p:ph idx="1"/>
          </p:nvPr>
        </p:nvSpPr>
        <p:spPr>
          <a:xfrm>
            <a:off x="467544" y="1412776"/>
            <a:ext cx="8229600" cy="1008112"/>
          </a:xfrm>
        </p:spPr>
        <p:txBody>
          <a:bodyPr>
            <a:normAutofit/>
          </a:bodyPr>
          <a:lstStyle/>
          <a:p>
            <a:r>
              <a:rPr lang="en-CA" sz="1200" dirty="0" smtClean="0"/>
              <a:t>Please find four images that TELL A STORY about four of the most significant historical events you can think of. Under each image explain the story that is told. Remember, the explanation you give should use only the images within that particular photograph. For instance, don’t use a picture of some German soldiers and talk about the Canadian involvement in the Second World War. The explanation should be related to the particular event, people, time, etc. in the photo.</a:t>
            </a:r>
          </a:p>
        </p:txBody>
      </p:sp>
      <p:sp>
        <p:nvSpPr>
          <p:cNvPr id="6" name="Title 1"/>
          <p:cNvSpPr>
            <a:spLocks noGrp="1"/>
          </p:cNvSpPr>
          <p:nvPr>
            <p:ph type="title"/>
          </p:nvPr>
        </p:nvSpPr>
        <p:spPr>
          <a:xfrm>
            <a:off x="467544" y="764704"/>
            <a:ext cx="2520280" cy="562074"/>
          </a:xfrm>
        </p:spPr>
        <p:txBody>
          <a:bodyPr>
            <a:normAutofit/>
          </a:bodyPr>
          <a:lstStyle/>
          <a:p>
            <a:r>
              <a:rPr lang="en-CA" sz="2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Job</a:t>
            </a:r>
          </a:p>
        </p:txBody>
      </p:sp>
      <p:sp>
        <p:nvSpPr>
          <p:cNvPr id="7" name="Content Placeholder 2"/>
          <p:cNvSpPr txBox="1">
            <a:spLocks/>
          </p:cNvSpPr>
          <p:nvPr/>
        </p:nvSpPr>
        <p:spPr>
          <a:xfrm>
            <a:off x="457200" y="23320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300" dirty="0" smtClean="0"/>
              <a:t>Photo 1 </a:t>
            </a:r>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smtClean="0"/>
          </a:p>
          <a:p>
            <a:pPr marL="0" indent="0">
              <a:buNone/>
            </a:pPr>
            <a:r>
              <a:rPr lang="en-CA" sz="1400" dirty="0" smtClean="0"/>
              <a:t>Explain </a:t>
            </a:r>
            <a:r>
              <a:rPr lang="en-CA" sz="1400" dirty="0"/>
              <a:t>the story that is </a:t>
            </a:r>
            <a:r>
              <a:rPr lang="en-CA" sz="1400" dirty="0" smtClean="0"/>
              <a:t>told within this photo.</a:t>
            </a:r>
            <a:endParaRPr lang="en-CA" dirty="0"/>
          </a:p>
        </p:txBody>
      </p:sp>
    </p:spTree>
    <p:extLst>
      <p:ext uri="{BB962C8B-B14F-4D97-AF65-F5344CB8AC3E}">
        <p14:creationId xmlns:p14="http://schemas.microsoft.com/office/powerpoint/2010/main" val="1118688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25446" y="1124744"/>
            <a:ext cx="822960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300" dirty="0" smtClean="0"/>
              <a:t>Photo 2</a:t>
            </a:r>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smtClean="0"/>
          </a:p>
          <a:p>
            <a:pPr marL="0" indent="0">
              <a:buNone/>
            </a:pPr>
            <a:r>
              <a:rPr lang="en-CA" sz="1400" dirty="0" smtClean="0"/>
              <a:t>Explain </a:t>
            </a:r>
            <a:r>
              <a:rPr lang="en-CA" sz="1400" dirty="0"/>
              <a:t>the story that is </a:t>
            </a:r>
            <a:r>
              <a:rPr lang="en-CA" sz="1400" dirty="0" smtClean="0"/>
              <a:t>told within this photo.</a:t>
            </a:r>
            <a:endParaRPr lang="en-CA" dirty="0"/>
          </a:p>
        </p:txBody>
      </p:sp>
    </p:spTree>
    <p:extLst>
      <p:ext uri="{BB962C8B-B14F-4D97-AF65-F5344CB8AC3E}">
        <p14:creationId xmlns:p14="http://schemas.microsoft.com/office/powerpoint/2010/main" val="4105516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25446" y="1124744"/>
            <a:ext cx="822960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300" dirty="0" smtClean="0"/>
              <a:t>Photo 3</a:t>
            </a:r>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smtClean="0"/>
          </a:p>
          <a:p>
            <a:pPr marL="0" indent="0">
              <a:buNone/>
            </a:pPr>
            <a:r>
              <a:rPr lang="en-CA" sz="1400" dirty="0" smtClean="0"/>
              <a:t>Explain </a:t>
            </a:r>
            <a:r>
              <a:rPr lang="en-CA" sz="1400" dirty="0"/>
              <a:t>the story that is </a:t>
            </a:r>
            <a:r>
              <a:rPr lang="en-CA" sz="1400" dirty="0" smtClean="0"/>
              <a:t>told within this photo.</a:t>
            </a:r>
            <a:endParaRPr lang="en-CA" dirty="0"/>
          </a:p>
        </p:txBody>
      </p:sp>
    </p:spTree>
    <p:extLst>
      <p:ext uri="{BB962C8B-B14F-4D97-AF65-F5344CB8AC3E}">
        <p14:creationId xmlns:p14="http://schemas.microsoft.com/office/powerpoint/2010/main" val="15888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25446" y="1124744"/>
            <a:ext cx="822960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300" dirty="0" smtClean="0"/>
              <a:t>Photo 4</a:t>
            </a:r>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a:p>
          <a:p>
            <a:pPr>
              <a:buFont typeface="+mj-lt"/>
              <a:buAutoNum type="arabicPeriod"/>
            </a:pPr>
            <a:endParaRPr lang="en-CA" dirty="0" smtClean="0"/>
          </a:p>
          <a:p>
            <a:pPr>
              <a:buFont typeface="+mj-lt"/>
              <a:buAutoNum type="arabicPeriod"/>
            </a:pPr>
            <a:endParaRPr lang="en-CA" dirty="0" smtClean="0"/>
          </a:p>
          <a:p>
            <a:pPr>
              <a:buFont typeface="+mj-lt"/>
              <a:buAutoNum type="arabicPeriod"/>
            </a:pPr>
            <a:endParaRPr lang="en-CA" dirty="0" smtClean="0"/>
          </a:p>
          <a:p>
            <a:pPr marL="0" indent="0">
              <a:buNone/>
            </a:pPr>
            <a:r>
              <a:rPr lang="en-CA" sz="1400" dirty="0" smtClean="0"/>
              <a:t>Explain </a:t>
            </a:r>
            <a:r>
              <a:rPr lang="en-CA" sz="1400" dirty="0"/>
              <a:t>the story that is </a:t>
            </a:r>
            <a:r>
              <a:rPr lang="en-CA" sz="1400" dirty="0" smtClean="0"/>
              <a:t>told within this photo.</a:t>
            </a:r>
            <a:endParaRPr lang="en-CA" dirty="0"/>
          </a:p>
        </p:txBody>
      </p:sp>
    </p:spTree>
    <p:extLst>
      <p:ext uri="{BB962C8B-B14F-4D97-AF65-F5344CB8AC3E}">
        <p14:creationId xmlns:p14="http://schemas.microsoft.com/office/powerpoint/2010/main" val="1113805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4690864" cy="850106"/>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Illustrating Ideas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212976"/>
            <a:ext cx="2645583" cy="3528801"/>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107553"/>
            <a:ext cx="2746276" cy="182902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049" y="836712"/>
            <a:ext cx="2571750" cy="177165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998702"/>
            <a:ext cx="2628900" cy="1743075"/>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5027277"/>
            <a:ext cx="2667000" cy="171450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600" y="3140968"/>
            <a:ext cx="2619375" cy="1743075"/>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323528" y="1096194"/>
            <a:ext cx="5691336" cy="1756742"/>
          </a:xfrm>
        </p:spPr>
        <p:txBody>
          <a:bodyPr>
            <a:normAutofit/>
          </a:bodyPr>
          <a:lstStyle/>
          <a:p>
            <a:r>
              <a:rPr lang="en-CA" sz="1200" dirty="0" smtClean="0"/>
              <a:t>Photography is a very powerful way to illustrate ideas. It’s those “frozen moments of time” that can communicate so much to the viewer. Examine the photos below taking note of the wide range of emotions one could experience while viewing them.</a:t>
            </a:r>
          </a:p>
        </p:txBody>
      </p:sp>
    </p:spTree>
    <p:extLst>
      <p:ext uri="{BB962C8B-B14F-4D97-AF65-F5344CB8AC3E}">
        <p14:creationId xmlns:p14="http://schemas.microsoft.com/office/powerpoint/2010/main" val="3892062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88640"/>
            <a:ext cx="4690864" cy="850106"/>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Illustrating Ideas</a:t>
            </a:r>
          </a:p>
        </p:txBody>
      </p:sp>
      <p:sp>
        <p:nvSpPr>
          <p:cNvPr id="5" name="Content Placeholder 2"/>
          <p:cNvSpPr>
            <a:spLocks noGrp="1"/>
          </p:cNvSpPr>
          <p:nvPr>
            <p:ph idx="1"/>
          </p:nvPr>
        </p:nvSpPr>
        <p:spPr>
          <a:xfrm>
            <a:off x="323528" y="1096194"/>
            <a:ext cx="3600400" cy="5645174"/>
          </a:xfrm>
        </p:spPr>
        <p:txBody>
          <a:bodyPr>
            <a:normAutofit/>
          </a:bodyPr>
          <a:lstStyle/>
          <a:p>
            <a:r>
              <a:rPr lang="en-CA" sz="1200" dirty="0" smtClean="0"/>
              <a:t>Find some photos that illustrate one particular idea. Narrow your choice down to one and place that photo to the right and give a very specific description of the idea that is being illustrated.</a:t>
            </a:r>
          </a:p>
        </p:txBody>
      </p:sp>
      <p:sp>
        <p:nvSpPr>
          <p:cNvPr id="6" name="Content Placeholder 2"/>
          <p:cNvSpPr txBox="1">
            <a:spLocks/>
          </p:cNvSpPr>
          <p:nvPr/>
        </p:nvSpPr>
        <p:spPr>
          <a:xfrm>
            <a:off x="475928" y="3068960"/>
            <a:ext cx="8488560" cy="36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1200" dirty="0" smtClean="0"/>
          </a:p>
          <a:p>
            <a:endParaRPr lang="en-CA" sz="1200" dirty="0"/>
          </a:p>
          <a:p>
            <a:endParaRPr lang="en-CA" sz="1200" dirty="0" smtClean="0"/>
          </a:p>
          <a:p>
            <a:endParaRPr lang="en-CA" sz="1200" dirty="0"/>
          </a:p>
          <a:p>
            <a:endParaRPr lang="en-CA" sz="1200" dirty="0" smtClean="0"/>
          </a:p>
          <a:p>
            <a:r>
              <a:rPr lang="en-CA" sz="1200" dirty="0" smtClean="0"/>
              <a:t>Description</a:t>
            </a:r>
          </a:p>
        </p:txBody>
      </p:sp>
    </p:spTree>
    <p:extLst>
      <p:ext uri="{BB962C8B-B14F-4D97-AF65-F5344CB8AC3E}">
        <p14:creationId xmlns:p14="http://schemas.microsoft.com/office/powerpoint/2010/main" val="3150040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229600" cy="4525963"/>
          </a:xfrm>
        </p:spPr>
        <p:txBody>
          <a:bodyPr>
            <a:normAutofit/>
          </a:bodyPr>
          <a:lstStyle/>
          <a:p>
            <a:r>
              <a:rPr lang="en-CA" sz="1800" dirty="0"/>
              <a:t>Photography has played a significant role in our society and continues </a:t>
            </a:r>
            <a:r>
              <a:rPr lang="en-CA" sz="1800" dirty="0" smtClean="0"/>
              <a:t>to, </a:t>
            </a:r>
            <a:r>
              <a:rPr lang="en-CA" sz="1800" dirty="0"/>
              <a:t>especially today. If you stop to think about it, photography has perhaps even changed the path our North American </a:t>
            </a:r>
            <a:r>
              <a:rPr lang="en-CA" sz="1800" dirty="0" smtClean="0"/>
              <a:t>society, and perhaps the world, </a:t>
            </a:r>
            <a:r>
              <a:rPr lang="en-CA" sz="1800" dirty="0"/>
              <a:t>has taken in the last one hundred and fifty years. It has the potential to tell truths that </a:t>
            </a:r>
            <a:r>
              <a:rPr lang="en-CA" sz="1800" dirty="0" smtClean="0"/>
              <a:t>likely did </a:t>
            </a:r>
            <a:r>
              <a:rPr lang="en-CA" sz="1800" dirty="0"/>
              <a:t>not have the chance to be proven except with a photograph, it </a:t>
            </a:r>
            <a:r>
              <a:rPr lang="en-CA" sz="1800" dirty="0" smtClean="0"/>
              <a:t>changes </a:t>
            </a:r>
            <a:r>
              <a:rPr lang="en-CA" sz="1800" dirty="0"/>
              <a:t>perceptions, it tells a story that a </a:t>
            </a:r>
            <a:r>
              <a:rPr lang="en-CA" sz="1800" dirty="0" smtClean="0"/>
              <a:t>painting or a verbal or written account just </a:t>
            </a:r>
            <a:r>
              <a:rPr lang="en-CA" sz="1800" dirty="0"/>
              <a:t>can't.</a:t>
            </a:r>
          </a:p>
          <a:p>
            <a:r>
              <a:rPr lang="en-CA" sz="1800" dirty="0"/>
              <a:t>Your assignment is to examine the role photography has had on society through art, social statement, entertainment, historical record, illustrating ideas and concepts, scientific research, and exploration</a:t>
            </a:r>
            <a:r>
              <a:rPr lang="en-CA" sz="1800" dirty="0" smtClean="0"/>
              <a:t>.</a:t>
            </a:r>
            <a:br>
              <a:rPr lang="en-CA" sz="1800" dirty="0" smtClean="0"/>
            </a:br>
            <a:endParaRPr lang="en-CA" sz="1800" dirty="0"/>
          </a:p>
          <a:p>
            <a:r>
              <a:rPr lang="en-CA" sz="1800" dirty="0"/>
              <a:t>Your task will be as follows</a:t>
            </a:r>
            <a:r>
              <a:rPr lang="en-CA" sz="1800" dirty="0" smtClean="0"/>
              <a:t>:</a:t>
            </a:r>
          </a:p>
          <a:p>
            <a:pPr lvl="1">
              <a:buFont typeface="Arial" panose="020B0604020202020204" pitchFamily="34" charset="0"/>
              <a:buChar char="•"/>
            </a:pPr>
            <a:r>
              <a:rPr lang="en-CA" sz="1400" dirty="0" smtClean="0"/>
              <a:t>You will go through this activity slide by slide and complete all tasks and jobs as they appear.</a:t>
            </a:r>
          </a:p>
          <a:p>
            <a:endParaRPr lang="en-CA" dirty="0"/>
          </a:p>
        </p:txBody>
      </p:sp>
      <p:sp>
        <p:nvSpPr>
          <p:cNvPr id="4" name="Title 1"/>
          <p:cNvSpPr txBox="1">
            <a:spLocks/>
          </p:cNvSpPr>
          <p:nvPr/>
        </p:nvSpPr>
        <p:spPr>
          <a:xfrm>
            <a:off x="755576" y="8676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Role of Photography in Society</a:t>
            </a:r>
            <a:endPar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3817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4906888" cy="706090"/>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Scientific Research</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452" y="2780928"/>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991" y="4293096"/>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0" y="2852936"/>
            <a:ext cx="2765806" cy="20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367" y="234888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980728"/>
            <a:ext cx="7920880" cy="1200329"/>
          </a:xfrm>
          <a:prstGeom prst="rect">
            <a:avLst/>
          </a:prstGeom>
          <a:noFill/>
        </p:spPr>
        <p:txBody>
          <a:bodyPr wrap="square" rtlCol="0">
            <a:spAutoFit/>
          </a:bodyPr>
          <a:lstStyle/>
          <a:p>
            <a:r>
              <a:rPr lang="en-CA" dirty="0"/>
              <a:t>In 1932, the existence of neutrons was proven using photographs, as was the existence of viruses in 1942. The planet Pluto was discovered through comparisons of photographic maps taken through telescopes</a:t>
            </a:r>
            <a:r>
              <a:rPr lang="en-CA" dirty="0" smtClean="0"/>
              <a:t>. There are many other examples of discoveries, comparisons, examples, and theories proved with photography.</a:t>
            </a:r>
            <a:endParaRPr lang="en-CA"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032242"/>
            <a:ext cx="2880320" cy="174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494034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4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792088"/>
          </a:xfrm>
        </p:spPr>
        <p:txBody>
          <a:bodyPr>
            <a:normAutofit/>
          </a:bodyPr>
          <a:lstStyle/>
          <a:p>
            <a:r>
              <a:rPr lang="en-CA" sz="1800" dirty="0"/>
              <a:t>Find some example photos that you believe were used for scientific research and place them here. Create a collage of pictures on this slide.</a:t>
            </a:r>
          </a:p>
        </p:txBody>
      </p:sp>
      <p:sp>
        <p:nvSpPr>
          <p:cNvPr id="4" name="Title 1"/>
          <p:cNvSpPr>
            <a:spLocks noGrp="1"/>
          </p:cNvSpPr>
          <p:nvPr>
            <p:ph type="title"/>
          </p:nvPr>
        </p:nvSpPr>
        <p:spPr>
          <a:xfrm>
            <a:off x="251520" y="116632"/>
            <a:ext cx="4906888" cy="706090"/>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Scientific Research</a:t>
            </a:r>
          </a:p>
        </p:txBody>
      </p:sp>
    </p:spTree>
    <p:extLst>
      <p:ext uri="{BB962C8B-B14F-4D97-AF65-F5344CB8AC3E}">
        <p14:creationId xmlns:p14="http://schemas.microsoft.com/office/powerpoint/2010/main" val="245211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988"/>
            <a:ext cx="1008112" cy="802724"/>
          </a:xfrm>
        </p:spPr>
        <p:txBody>
          <a:bodyPr vert="horz" lIns="91440" tIns="45720" rIns="91440" bIns="45720" rtlCol="0" anchor="ctr">
            <a:noAutofit/>
          </a:bodyPr>
          <a:lstStyle/>
          <a:p>
            <a:r>
              <a:rPr lang="en-C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Art</a:t>
            </a:r>
          </a:p>
        </p:txBody>
      </p:sp>
      <p:sp>
        <p:nvSpPr>
          <p:cNvPr id="4" name="TextBox 3"/>
          <p:cNvSpPr txBox="1"/>
          <p:nvPr/>
        </p:nvSpPr>
        <p:spPr>
          <a:xfrm>
            <a:off x="467544" y="692696"/>
            <a:ext cx="5616624" cy="646331"/>
          </a:xfrm>
          <a:prstGeom prst="rect">
            <a:avLst/>
          </a:prstGeom>
          <a:noFill/>
        </p:spPr>
        <p:txBody>
          <a:bodyPr wrap="square" rtlCol="0">
            <a:spAutoFit/>
          </a:bodyPr>
          <a:lstStyle/>
          <a:p>
            <a:r>
              <a:rPr lang="en-CA" sz="1200" dirty="0" smtClean="0"/>
              <a:t>Photography has been an integral part of art since its inception. In fact, the </a:t>
            </a:r>
            <a:r>
              <a:rPr lang="en-CA" sz="1200" dirty="0"/>
              <a:t>f</a:t>
            </a:r>
            <a:r>
              <a:rPr lang="en-CA" sz="1200" dirty="0" smtClean="0"/>
              <a:t>irst photographers were really artists. The idea of point and shoot photography for the average person was not really popular until the 1950’s. </a:t>
            </a:r>
            <a:endParaRPr lang="en-CA" sz="1200" dirty="0"/>
          </a:p>
        </p:txBody>
      </p:sp>
      <p:pic>
        <p:nvPicPr>
          <p:cNvPr id="5" name="Picture 2" descr="http://www.weareoca.com/wp-content/uploads/2010/01/bound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8059"/>
            <a:ext cx="2460985" cy="2460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photomemorie.files.wordpress.com/2012/05/the-art-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63043"/>
            <a:ext cx="3482316" cy="3482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utestfood.com/uploads/2010/02/0ea70445aa2d8bbc_egg_photography_pink_fg_pink_food_art-07957e4fff4341267a29b8322d15820b_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562972"/>
            <a:ext cx="1584176" cy="2243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graphicdesignjunction.com/wp-content/uploads/2010/06/digital-art/digital-art-photography-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2" y="1904461"/>
            <a:ext cx="2290200" cy="2645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vansphotoart.com/wp-content/uploads/2011/12/landscape-photograph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520127"/>
            <a:ext cx="2823187" cy="18229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photographymad.com/files/images/fence-at-suns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0613" y="4365104"/>
            <a:ext cx="3723387" cy="248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65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504056"/>
          </a:xfrm>
        </p:spPr>
        <p:txBody>
          <a:bodyPr>
            <a:noAutofit/>
          </a:bodyPr>
          <a:lstStyle/>
          <a:p>
            <a:r>
              <a:rPr lang="en-CA" sz="1200" dirty="0" smtClean="0"/>
              <a:t>Examine some photos on line using a search engine of your choice that you believe represent art rather than simply a point and shoot picture. Keep in mind that these shots can take hours to set up, and even more time to work on in the post-production. </a:t>
            </a:r>
            <a:endParaRPr lang="en-CA" sz="1200" dirty="0"/>
          </a:p>
        </p:txBody>
      </p:sp>
      <p:sp>
        <p:nvSpPr>
          <p:cNvPr id="4" name="Title 1"/>
          <p:cNvSpPr txBox="1">
            <a:spLocks noGrp="1"/>
          </p:cNvSpPr>
          <p:nvPr>
            <p:ph type="title"/>
          </p:nvPr>
        </p:nvSpPr>
        <p:spPr>
          <a:xfrm>
            <a:off x="251520" y="116632"/>
            <a:ext cx="245861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Task</a:t>
            </a:r>
          </a:p>
        </p:txBody>
      </p:sp>
      <p:pic>
        <p:nvPicPr>
          <p:cNvPr id="2050" name="Picture 2" descr="Sunlit landscape with broody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4" y="1628800"/>
            <a:ext cx="3834266" cy="257266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http://www.examplesof.com/photography/landscape/at-the-l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1" y="4266199"/>
            <a:ext cx="3832959" cy="260104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056" name="Picture 8" descr="http://www.examplesof.com/photography/landscape/chinalandscap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749195"/>
            <a:ext cx="3019374" cy="303756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058" name="Picture 10" descr="http://www.examplesof.com/photography/landscape/flowerfiel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1156428"/>
            <a:ext cx="3513830" cy="25018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electism.com/news/wp-content/uploads/2010/12/landscape-photography-05-selecti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4889776"/>
            <a:ext cx="2851051" cy="1896982"/>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0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CA" sz="2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Job</a:t>
            </a:r>
          </a:p>
        </p:txBody>
      </p:sp>
      <p:sp>
        <p:nvSpPr>
          <p:cNvPr id="3" name="Content Placeholder 2"/>
          <p:cNvSpPr>
            <a:spLocks noGrp="1"/>
          </p:cNvSpPr>
          <p:nvPr>
            <p:ph idx="1"/>
          </p:nvPr>
        </p:nvSpPr>
        <p:spPr>
          <a:xfrm>
            <a:off x="395536" y="908720"/>
            <a:ext cx="8229600" cy="5472608"/>
          </a:xfrm>
        </p:spPr>
        <p:txBody>
          <a:bodyPr>
            <a:normAutofit/>
          </a:bodyPr>
          <a:lstStyle/>
          <a:p>
            <a:pPr marL="0" indent="0">
              <a:buNone/>
            </a:pPr>
            <a:r>
              <a:rPr lang="en-CA" sz="1200" dirty="0" smtClean="0"/>
              <a:t>Please find and place four photos that you believe represent an artful approach to photography. Explain why you chose those particular photos.</a:t>
            </a:r>
            <a:endParaRPr lang="en-CA" sz="1200" dirty="0"/>
          </a:p>
          <a:p>
            <a:pPr marL="0" indent="0">
              <a:buNone/>
            </a:pPr>
            <a:endParaRPr lang="en-CA" sz="1200" dirty="0" smtClean="0"/>
          </a:p>
          <a:p>
            <a:pPr marL="0" indent="0">
              <a:buNone/>
            </a:pPr>
            <a:r>
              <a:rPr lang="en-CA" sz="1200" dirty="0" smtClean="0"/>
              <a:t>Photo #1</a:t>
            </a:r>
          </a:p>
          <a:p>
            <a:pPr marL="0" indent="0">
              <a:buNone/>
            </a:pPr>
            <a:endParaRPr lang="en-CA" sz="1200" dirty="0"/>
          </a:p>
          <a:p>
            <a:pPr marL="0" indent="0">
              <a:buNone/>
            </a:pPr>
            <a:endParaRPr lang="en-CA" sz="1200" dirty="0" smtClean="0"/>
          </a:p>
          <a:p>
            <a:pPr marL="0" indent="0">
              <a:buNone/>
            </a:pPr>
            <a:endParaRPr lang="en-CA" sz="1200" dirty="0" smtClean="0"/>
          </a:p>
          <a:p>
            <a:pPr marL="0" indent="0">
              <a:buNone/>
            </a:pPr>
            <a:endParaRPr lang="en-CA" sz="1200" dirty="0" smtClean="0"/>
          </a:p>
          <a:p>
            <a:pPr marL="0" indent="0">
              <a:buNone/>
            </a:pPr>
            <a:endParaRPr lang="en-CA" sz="1200" dirty="0"/>
          </a:p>
          <a:p>
            <a:pPr marL="0" indent="0">
              <a:buNone/>
            </a:pPr>
            <a:endParaRPr lang="en-CA" sz="1200" dirty="0" smtClean="0"/>
          </a:p>
          <a:p>
            <a:pPr marL="0" indent="0">
              <a:buNone/>
            </a:pPr>
            <a:endParaRPr lang="en-CA" sz="1200" dirty="0"/>
          </a:p>
          <a:p>
            <a:pPr marL="0" indent="0">
              <a:buNone/>
            </a:pPr>
            <a:endParaRPr lang="en-CA" sz="1200" dirty="0" smtClean="0"/>
          </a:p>
          <a:p>
            <a:pPr marL="0" indent="0">
              <a:buNone/>
            </a:pPr>
            <a:endParaRPr lang="en-CA" sz="1200" dirty="0"/>
          </a:p>
          <a:p>
            <a:pPr marL="0" indent="0">
              <a:buNone/>
            </a:pPr>
            <a:endParaRPr lang="en-CA" sz="1200" dirty="0" smtClean="0"/>
          </a:p>
          <a:p>
            <a:pPr marL="0" indent="0">
              <a:buNone/>
            </a:pPr>
            <a:endParaRPr lang="en-CA" sz="1200" dirty="0"/>
          </a:p>
          <a:p>
            <a:pPr marL="0" indent="0">
              <a:buNone/>
            </a:pPr>
            <a:endParaRPr lang="en-CA" sz="1200" dirty="0" smtClean="0"/>
          </a:p>
          <a:p>
            <a:pPr marL="0" indent="0">
              <a:buNone/>
            </a:pPr>
            <a:r>
              <a:rPr lang="en-CA" sz="1200" dirty="0" smtClean="0"/>
              <a:t>Explain why you chose the above picture using at least two Elements and Principles of Design terms from the Visual Composition course you have previously taken.</a:t>
            </a:r>
            <a:endParaRPr lang="en-CA" sz="1200" dirty="0"/>
          </a:p>
          <a:p>
            <a:pPr marL="0" indent="0">
              <a:buNone/>
            </a:pPr>
            <a:endParaRPr lang="en-CA" sz="1200" dirty="0" smtClean="0"/>
          </a:p>
          <a:p>
            <a:pPr marL="0" indent="0">
              <a:buNone/>
            </a:pPr>
            <a:endParaRPr lang="en-CA" sz="1200" dirty="0"/>
          </a:p>
          <a:p>
            <a:pPr marL="0" indent="0">
              <a:buNone/>
            </a:pPr>
            <a:endParaRPr lang="en-CA" sz="1200" dirty="0" smtClean="0"/>
          </a:p>
          <a:p>
            <a:pPr marL="0" indent="0">
              <a:buNone/>
            </a:pPr>
            <a:endParaRPr lang="en-CA" sz="1200" dirty="0"/>
          </a:p>
        </p:txBody>
      </p:sp>
    </p:spTree>
    <p:extLst>
      <p:ext uri="{BB962C8B-B14F-4D97-AF65-F5344CB8AC3E}">
        <p14:creationId xmlns:p14="http://schemas.microsoft.com/office/powerpoint/2010/main" val="348345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marL="0" indent="0">
              <a:buNone/>
            </a:pPr>
            <a:r>
              <a:rPr lang="en-CA" sz="1200" dirty="0"/>
              <a:t>Please find and place four photos that you believe represent an artful approach to photography. Explain why you chose those particular photos.</a:t>
            </a:r>
          </a:p>
          <a:p>
            <a:pPr marL="0" indent="0">
              <a:buNone/>
            </a:pPr>
            <a:endParaRPr lang="en-CA" sz="1200" dirty="0"/>
          </a:p>
          <a:p>
            <a:pPr marL="0" indent="0">
              <a:buNone/>
            </a:pPr>
            <a:r>
              <a:rPr lang="en-CA" sz="1200" dirty="0"/>
              <a:t>Photo #2</a:t>
            </a:r>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smtClean="0"/>
          </a:p>
          <a:p>
            <a:pPr marL="0" indent="0">
              <a:buNone/>
            </a:pPr>
            <a:endParaRPr lang="en-CA" sz="1200" dirty="0"/>
          </a:p>
          <a:p>
            <a:pPr marL="0" indent="0">
              <a:buNone/>
            </a:pPr>
            <a:endParaRPr lang="en-CA" sz="1200" dirty="0"/>
          </a:p>
          <a:p>
            <a:pPr marL="0" indent="0">
              <a:buNone/>
            </a:pPr>
            <a:r>
              <a:rPr lang="en-CA" sz="1200" dirty="0"/>
              <a:t>Explain why you chose the above picture using at least two Elements and Principles of Design terms from the Visual Composition course you have previously taken.</a:t>
            </a:r>
          </a:p>
          <a:p>
            <a:pPr marL="0" indent="0">
              <a:buNone/>
            </a:pPr>
            <a:endParaRPr lang="en-CA" sz="1200" dirty="0"/>
          </a:p>
          <a:p>
            <a:pPr marL="0" indent="0">
              <a:buNone/>
            </a:pPr>
            <a:endParaRPr lang="en-CA" sz="1200" dirty="0"/>
          </a:p>
          <a:p>
            <a:pPr marL="0" indent="0">
              <a:buNone/>
            </a:pPr>
            <a:endParaRPr lang="en-CA" sz="1400" dirty="0"/>
          </a:p>
          <a:p>
            <a:pPr marL="0" indent="0">
              <a:buNone/>
            </a:pPr>
            <a:endParaRPr lang="en-CA" sz="1400" dirty="0"/>
          </a:p>
          <a:p>
            <a:pPr marL="0" indent="0">
              <a:buNone/>
            </a:pPr>
            <a:endParaRPr lang="en-CA" sz="1400" dirty="0"/>
          </a:p>
        </p:txBody>
      </p:sp>
    </p:spTree>
    <p:extLst>
      <p:ext uri="{BB962C8B-B14F-4D97-AF65-F5344CB8AC3E}">
        <p14:creationId xmlns:p14="http://schemas.microsoft.com/office/powerpoint/2010/main" val="162658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760640"/>
          </a:xfrm>
        </p:spPr>
        <p:txBody>
          <a:bodyPr>
            <a:normAutofit/>
          </a:bodyPr>
          <a:lstStyle/>
          <a:p>
            <a:pPr marL="0" indent="0">
              <a:buNone/>
            </a:pPr>
            <a:r>
              <a:rPr lang="en-CA" sz="1200" dirty="0"/>
              <a:t>Please find and place four photos that you believe represent an artful approach to photography. Explain why you chose those particular photos.</a:t>
            </a:r>
          </a:p>
          <a:p>
            <a:pPr marL="0" indent="0">
              <a:buNone/>
            </a:pPr>
            <a:endParaRPr lang="en-CA" sz="1200" dirty="0"/>
          </a:p>
          <a:p>
            <a:pPr marL="0" indent="0">
              <a:buNone/>
            </a:pPr>
            <a:r>
              <a:rPr lang="en-CA" sz="1200" dirty="0"/>
              <a:t>Photo #3</a:t>
            </a:r>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smtClean="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r>
              <a:rPr lang="en-CA" sz="1200" dirty="0"/>
              <a:t>Explain why you chose the above picture using at least two Elements and Principles of Design terms from the Visual Composition course you have previously taken.</a:t>
            </a:r>
          </a:p>
          <a:p>
            <a:pPr marL="0" indent="0">
              <a:buNone/>
            </a:pPr>
            <a:endParaRPr lang="en-CA" sz="1200" dirty="0"/>
          </a:p>
          <a:p>
            <a:pPr marL="0" indent="0">
              <a:buNone/>
            </a:pPr>
            <a:endParaRPr lang="en-CA" sz="1400" dirty="0"/>
          </a:p>
          <a:p>
            <a:pPr marL="0" indent="0">
              <a:buNone/>
            </a:pPr>
            <a:endParaRPr lang="en-CA" sz="1400" dirty="0"/>
          </a:p>
          <a:p>
            <a:pPr marL="0" indent="0">
              <a:buNone/>
            </a:pPr>
            <a:endParaRPr lang="en-CA" sz="1400" dirty="0"/>
          </a:p>
          <a:p>
            <a:pPr marL="0" indent="0">
              <a:buNone/>
            </a:pPr>
            <a:endParaRPr lang="en-CA" sz="1400" dirty="0"/>
          </a:p>
        </p:txBody>
      </p:sp>
    </p:spTree>
    <p:extLst>
      <p:ext uri="{BB962C8B-B14F-4D97-AF65-F5344CB8AC3E}">
        <p14:creationId xmlns:p14="http://schemas.microsoft.com/office/powerpoint/2010/main" val="118907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a:bodyPr>
          <a:lstStyle/>
          <a:p>
            <a:pPr marL="0" indent="0">
              <a:buNone/>
            </a:pPr>
            <a:r>
              <a:rPr lang="en-CA" sz="1200" dirty="0"/>
              <a:t>Please find and place four photos that you believe represent an artful approach to photography. Explain why you chose those particular photos.</a:t>
            </a:r>
          </a:p>
          <a:p>
            <a:pPr marL="0" indent="0">
              <a:buNone/>
            </a:pPr>
            <a:endParaRPr lang="en-CA" sz="1200" dirty="0"/>
          </a:p>
          <a:p>
            <a:pPr marL="0" indent="0">
              <a:buNone/>
            </a:pPr>
            <a:r>
              <a:rPr lang="en-CA" sz="1200" dirty="0"/>
              <a:t>Photo #4</a:t>
            </a:r>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a:p>
          <a:p>
            <a:pPr marL="0" indent="0">
              <a:buNone/>
            </a:pPr>
            <a:endParaRPr lang="en-CA" sz="1200" dirty="0" smtClean="0"/>
          </a:p>
          <a:p>
            <a:pPr marL="0" indent="0">
              <a:buNone/>
            </a:pPr>
            <a:endParaRPr lang="en-CA" sz="1200" dirty="0"/>
          </a:p>
          <a:p>
            <a:pPr marL="0" indent="0">
              <a:buNone/>
            </a:pPr>
            <a:r>
              <a:rPr lang="en-CA" sz="1200" dirty="0"/>
              <a:t>Explain why you chose the above picture using at least two Elements and Principles of Design terms from the Visual Composition course you have previously taken.</a:t>
            </a:r>
          </a:p>
          <a:p>
            <a:pPr marL="0" indent="0">
              <a:buNone/>
            </a:pPr>
            <a:endParaRPr lang="en-CA" sz="1200" dirty="0"/>
          </a:p>
          <a:p>
            <a:pPr marL="0" indent="0">
              <a:buNone/>
            </a:pPr>
            <a:endParaRPr lang="en-CA" sz="1200" dirty="0"/>
          </a:p>
          <a:p>
            <a:pPr marL="0" indent="0">
              <a:buNone/>
            </a:pPr>
            <a:endParaRPr lang="en-CA" sz="1400" dirty="0"/>
          </a:p>
          <a:p>
            <a:pPr marL="0" indent="0">
              <a:buNone/>
            </a:pPr>
            <a:endParaRPr lang="en-CA" sz="1400" dirty="0"/>
          </a:p>
          <a:p>
            <a:pPr marL="0" indent="0">
              <a:buNone/>
            </a:pPr>
            <a:endParaRPr lang="en-CA" sz="1400" dirty="0"/>
          </a:p>
        </p:txBody>
      </p:sp>
    </p:spTree>
    <p:extLst>
      <p:ext uri="{BB962C8B-B14F-4D97-AF65-F5344CB8AC3E}">
        <p14:creationId xmlns:p14="http://schemas.microsoft.com/office/powerpoint/2010/main" val="258023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547"/>
            <a:ext cx="8229600" cy="634082"/>
          </a:xfrm>
        </p:spPr>
        <p:txBody>
          <a:bodyPr>
            <a:normAutofit fontScale="90000"/>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 Statement</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67544" y="1340536"/>
            <a:ext cx="4474840" cy="5328823"/>
          </a:xfrm>
        </p:spPr>
        <p:txBody>
          <a:bodyPr>
            <a:normAutofit/>
          </a:bodyPr>
          <a:lstStyle/>
          <a:p>
            <a:pPr marL="0" indent="0">
              <a:buNone/>
            </a:pPr>
            <a:r>
              <a:rPr lang="en-CA" sz="1200" dirty="0" smtClean="0"/>
              <a:t>Photography is a great form for communicating a social message. Look to the image to the right. </a:t>
            </a:r>
          </a:p>
          <a:p>
            <a:endParaRPr lang="en-CA" sz="1200" dirty="0"/>
          </a:p>
          <a:p>
            <a:pPr>
              <a:buFont typeface="+mj-lt"/>
              <a:buAutoNum type="arabicPeriod"/>
            </a:pPr>
            <a:r>
              <a:rPr lang="en-CA" sz="1200" dirty="0" smtClean="0"/>
              <a:t>What is the message? </a:t>
            </a:r>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endParaRPr lang="en-CA" sz="1200" dirty="0"/>
          </a:p>
          <a:p>
            <a:pPr>
              <a:buFont typeface="+mj-lt"/>
              <a:buAutoNum type="arabicPeriod"/>
            </a:pPr>
            <a:endParaRPr lang="en-CA" sz="1200" dirty="0" smtClean="0"/>
          </a:p>
          <a:p>
            <a:pPr>
              <a:buFont typeface="+mj-lt"/>
              <a:buAutoNum type="arabicPeriod"/>
            </a:pPr>
            <a:r>
              <a:rPr lang="en-CA" sz="1200" dirty="0" smtClean="0"/>
              <a:t>Please explain what techniques were used in creating this image so it communicates this specific and recognizable message.</a:t>
            </a:r>
            <a:endParaRPr lang="en-CA"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84784"/>
            <a:ext cx="3924300" cy="5229225"/>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11560" y="759309"/>
            <a:ext cx="1944216" cy="5620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Task</a:t>
            </a:r>
            <a:endPar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3071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883</Words>
  <Application>Microsoft Office PowerPoint</Application>
  <PresentationFormat>On-screen Show (4:3)</PresentationFormat>
  <Paragraphs>180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Role of Photography in Society</vt:lpstr>
      <vt:lpstr>PowerPoint Presentation</vt:lpstr>
      <vt:lpstr>Art</vt:lpstr>
      <vt:lpstr>Your Task</vt:lpstr>
      <vt:lpstr>Your Job</vt:lpstr>
      <vt:lpstr>PowerPoint Presentation</vt:lpstr>
      <vt:lpstr>PowerPoint Presentation</vt:lpstr>
      <vt:lpstr>PowerPoint Presentation</vt:lpstr>
      <vt:lpstr>Social Statement</vt:lpstr>
      <vt:lpstr>Social Statement</vt:lpstr>
      <vt:lpstr>Social Statement</vt:lpstr>
      <vt:lpstr>Entertainment</vt:lpstr>
      <vt:lpstr>Historical Record</vt:lpstr>
      <vt:lpstr>Your Job</vt:lpstr>
      <vt:lpstr>PowerPoint Presentation</vt:lpstr>
      <vt:lpstr>PowerPoint Presentation</vt:lpstr>
      <vt:lpstr>PowerPoint Presentation</vt:lpstr>
      <vt:lpstr>Illustrating Ideas</vt:lpstr>
      <vt:lpstr>Illustrating Ideas</vt:lpstr>
      <vt:lpstr>Scientific Research</vt:lpstr>
      <vt:lpstr>Scientific Research</vt:lpstr>
    </vt:vector>
  </TitlesOfParts>
  <Company>Lethbridge School District #51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Photography in Society</dc:title>
  <dc:creator>Rod Scott</dc:creator>
  <cp:lastModifiedBy>Jade Eremenko</cp:lastModifiedBy>
  <cp:revision>56</cp:revision>
  <dcterms:created xsi:type="dcterms:W3CDTF">2012-09-20T15:18:23Z</dcterms:created>
  <dcterms:modified xsi:type="dcterms:W3CDTF">2016-09-21T17:42:50Z</dcterms:modified>
</cp:coreProperties>
</file>